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  <p:sldMasterId id="2147483650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7" roundtripDataSignature="AMtx7mjZDQ40vywLgZat+5i1eZGWUBSj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8" name="Google Shape;3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3" name="Google Shape;53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9" name="Google Shape;69;p1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0" name="Google Shape;70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10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9" name="Google Shape;19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sz="1200" u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jpg"/><Relationship Id="rId5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70C0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"/>
          <p:cNvSpPr txBox="1"/>
          <p:nvPr>
            <p:ph type="ctrTitle"/>
          </p:nvPr>
        </p:nvSpPr>
        <p:spPr>
          <a:xfrm>
            <a:off x="4353543" y="3724179"/>
            <a:ext cx="5609222" cy="8985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b="1" lang="en-GB" sz="4800">
                <a:latin typeface="Arial"/>
                <a:ea typeface="Arial"/>
                <a:cs typeface="Arial"/>
                <a:sym typeface="Arial"/>
              </a:rPr>
              <a:t>Magic for Smiles</a:t>
            </a:r>
            <a:endParaRPr/>
          </a:p>
        </p:txBody>
      </p:sp>
      <p:sp>
        <p:nvSpPr>
          <p:cNvPr id="97" name="Google Shape;97;p1"/>
          <p:cNvSpPr txBox="1"/>
          <p:nvPr>
            <p:ph idx="1" type="subTitle"/>
          </p:nvPr>
        </p:nvSpPr>
        <p:spPr>
          <a:xfrm>
            <a:off x="4181382" y="2987700"/>
            <a:ext cx="5609219" cy="74133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None/>
            </a:pPr>
            <a:r>
              <a:rPr b="1" lang="en-GB"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Sevenoaks Welcomes Refugees Presents…</a:t>
            </a:r>
            <a:endParaRPr/>
          </a:p>
        </p:txBody>
      </p:sp>
      <p:sp>
        <p:nvSpPr>
          <p:cNvPr id="98" name="Google Shape;98;p1"/>
          <p:cNvSpPr/>
          <p:nvPr/>
        </p:nvSpPr>
        <p:spPr>
          <a:xfrm>
            <a:off x="0" y="246518"/>
            <a:ext cx="4100079" cy="6194580"/>
          </a:xfrm>
          <a:custGeom>
            <a:rect b="b" l="l" r="r" t="t"/>
            <a:pathLst>
              <a:path extrusionOk="0" h="6194580" w="4100079">
                <a:moveTo>
                  <a:pt x="1002789" y="0"/>
                </a:moveTo>
                <a:cubicBezTo>
                  <a:pt x="2713375" y="0"/>
                  <a:pt x="4100079" y="1386704"/>
                  <a:pt x="4100079" y="3097290"/>
                </a:cubicBezTo>
                <a:cubicBezTo>
                  <a:pt x="4100079" y="4807876"/>
                  <a:pt x="2713375" y="6194580"/>
                  <a:pt x="1002789" y="6194580"/>
                </a:cubicBezTo>
                <a:cubicBezTo>
                  <a:pt x="682054" y="6194580"/>
                  <a:pt x="372706" y="6145829"/>
                  <a:pt x="81750" y="6055332"/>
                </a:cubicBezTo>
                <a:lnTo>
                  <a:pt x="0" y="6025411"/>
                </a:lnTo>
                <a:lnTo>
                  <a:pt x="0" y="169169"/>
                </a:lnTo>
                <a:lnTo>
                  <a:pt x="81750" y="139248"/>
                </a:lnTo>
                <a:cubicBezTo>
                  <a:pt x="372706" y="48751"/>
                  <a:pt x="682054" y="0"/>
                  <a:pt x="1002789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9" name="Google Shape;99;p1"/>
          <p:cNvPicPr preferRelativeResize="0"/>
          <p:nvPr/>
        </p:nvPicPr>
        <p:blipFill rotWithShape="1">
          <a:blip r:embed="rId3">
            <a:alphaModFix/>
          </a:blip>
          <a:srcRect b="-2" l="25829" r="29375" t="0"/>
          <a:stretch/>
        </p:blipFill>
        <p:spPr>
          <a:xfrm>
            <a:off x="20" y="413156"/>
            <a:ext cx="3933420" cy="5861304"/>
          </a:xfrm>
          <a:custGeom>
            <a:rect b="b" l="l" r="r" t="t"/>
            <a:pathLst>
              <a:path extrusionOk="0" h="5861304" w="3933440">
                <a:moveTo>
                  <a:pt x="1002788" y="0"/>
                </a:moveTo>
                <a:cubicBezTo>
                  <a:pt x="2621342" y="0"/>
                  <a:pt x="3933440" y="1312098"/>
                  <a:pt x="3933440" y="2930652"/>
                </a:cubicBezTo>
                <a:cubicBezTo>
                  <a:pt x="3933440" y="4549206"/>
                  <a:pt x="2621342" y="5861304"/>
                  <a:pt x="1002788" y="5861304"/>
                </a:cubicBezTo>
                <a:cubicBezTo>
                  <a:pt x="699309" y="5861304"/>
                  <a:pt x="406604" y="5815176"/>
                  <a:pt x="131302" y="5729548"/>
                </a:cubicBezTo>
                <a:lnTo>
                  <a:pt x="0" y="5681491"/>
                </a:lnTo>
                <a:lnTo>
                  <a:pt x="0" y="179814"/>
                </a:lnTo>
                <a:lnTo>
                  <a:pt x="131302" y="131756"/>
                </a:lnTo>
                <a:cubicBezTo>
                  <a:pt x="406604" y="46129"/>
                  <a:pt x="699309" y="0"/>
                  <a:pt x="1002788" y="0"/>
                </a:cubicBezTo>
                <a:close/>
              </a:path>
            </a:pathLst>
          </a:custGeom>
          <a:noFill/>
          <a:ln>
            <a:noFill/>
          </a:ln>
        </p:spPr>
      </p:pic>
      <p:sp>
        <p:nvSpPr>
          <p:cNvPr id="100" name="Google Shape;100;p1"/>
          <p:cNvSpPr/>
          <p:nvPr/>
        </p:nvSpPr>
        <p:spPr>
          <a:xfrm>
            <a:off x="4353543" y="0"/>
            <a:ext cx="3566160" cy="3159748"/>
          </a:xfrm>
          <a:custGeom>
            <a:rect b="b" l="l" r="r" t="t"/>
            <a:pathLst>
              <a:path extrusionOk="0" h="3159748" w="3566160">
                <a:moveTo>
                  <a:pt x="649888" y="0"/>
                </a:moveTo>
                <a:lnTo>
                  <a:pt x="2916273" y="0"/>
                </a:lnTo>
                <a:lnTo>
                  <a:pt x="2917285" y="757"/>
                </a:lnTo>
                <a:cubicBezTo>
                  <a:pt x="3313569" y="327800"/>
                  <a:pt x="3566160" y="822736"/>
                  <a:pt x="3566160" y="1376668"/>
                </a:cubicBezTo>
                <a:cubicBezTo>
                  <a:pt x="3566160" y="2361436"/>
                  <a:pt x="2767848" y="3159748"/>
                  <a:pt x="1783080" y="3159748"/>
                </a:cubicBezTo>
                <a:cubicBezTo>
                  <a:pt x="798312" y="3159748"/>
                  <a:pt x="0" y="2361436"/>
                  <a:pt x="0" y="1376668"/>
                </a:cubicBezTo>
                <a:cubicBezTo>
                  <a:pt x="0" y="822736"/>
                  <a:pt x="252591" y="327800"/>
                  <a:pt x="648876" y="75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1" name="Google Shape;101;p1"/>
          <p:cNvPicPr preferRelativeResize="0"/>
          <p:nvPr/>
        </p:nvPicPr>
        <p:blipFill rotWithShape="1">
          <a:blip r:embed="rId4">
            <a:alphaModFix/>
          </a:blip>
          <a:srcRect b="1241" l="0" r="0" t="1569"/>
          <a:stretch/>
        </p:blipFill>
        <p:spPr>
          <a:xfrm>
            <a:off x="4526904" y="0"/>
            <a:ext cx="3224422" cy="3008922"/>
          </a:xfrm>
          <a:custGeom>
            <a:rect b="b" l="l" r="r" t="t"/>
            <a:pathLst>
              <a:path extrusionOk="0" h="2995156" w="3236976">
                <a:moveTo>
                  <a:pt x="770517" y="0"/>
                </a:moveTo>
                <a:lnTo>
                  <a:pt x="2466460" y="0"/>
                </a:lnTo>
                <a:lnTo>
                  <a:pt x="2523400" y="34592"/>
                </a:lnTo>
                <a:cubicBezTo>
                  <a:pt x="2953921" y="325446"/>
                  <a:pt x="3236976" y="818002"/>
                  <a:pt x="3236976" y="1376668"/>
                </a:cubicBezTo>
                <a:cubicBezTo>
                  <a:pt x="3236976" y="2270534"/>
                  <a:pt x="2512354" y="2995156"/>
                  <a:pt x="1618488" y="2995156"/>
                </a:cubicBezTo>
                <a:cubicBezTo>
                  <a:pt x="724622" y="2995156"/>
                  <a:pt x="0" y="2270534"/>
                  <a:pt x="0" y="1376668"/>
                </a:cubicBezTo>
                <a:cubicBezTo>
                  <a:pt x="0" y="818002"/>
                  <a:pt x="283056" y="325446"/>
                  <a:pt x="713576" y="34592"/>
                </a:cubicBezTo>
                <a:close/>
              </a:path>
            </a:pathLst>
          </a:custGeom>
          <a:noFill/>
          <a:ln>
            <a:noFill/>
          </a:ln>
        </p:spPr>
      </p:pic>
      <p:sp>
        <p:nvSpPr>
          <p:cNvPr id="102" name="Google Shape;102;p1"/>
          <p:cNvSpPr/>
          <p:nvPr/>
        </p:nvSpPr>
        <p:spPr>
          <a:xfrm>
            <a:off x="8804396" y="2042"/>
            <a:ext cx="3387604" cy="4183848"/>
          </a:xfrm>
          <a:custGeom>
            <a:rect b="b" l="l" r="r" t="t"/>
            <a:pathLst>
              <a:path extrusionOk="0" h="4183848" w="3387604">
                <a:moveTo>
                  <a:pt x="420128" y="0"/>
                </a:moveTo>
                <a:lnTo>
                  <a:pt x="3387604" y="0"/>
                </a:lnTo>
                <a:lnTo>
                  <a:pt x="3387604" y="4101530"/>
                </a:lnTo>
                <a:lnTo>
                  <a:pt x="3283372" y="4128330"/>
                </a:lnTo>
                <a:cubicBezTo>
                  <a:pt x="3105483" y="4164732"/>
                  <a:pt x="2921298" y="4183848"/>
                  <a:pt x="2732648" y="4183848"/>
                </a:cubicBezTo>
                <a:cubicBezTo>
                  <a:pt x="1223448" y="4183848"/>
                  <a:pt x="0" y="2960400"/>
                  <a:pt x="0" y="1451200"/>
                </a:cubicBezTo>
                <a:cubicBezTo>
                  <a:pt x="0" y="979575"/>
                  <a:pt x="119477" y="535856"/>
                  <a:pt x="329816" y="148658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3" name="Google Shape;103;p1"/>
          <p:cNvPicPr preferRelativeResize="0"/>
          <p:nvPr/>
        </p:nvPicPr>
        <p:blipFill rotWithShape="1">
          <a:blip r:embed="rId5">
            <a:alphaModFix/>
          </a:blip>
          <a:srcRect b="1" l="31303" r="21180" t="0"/>
          <a:stretch/>
        </p:blipFill>
        <p:spPr>
          <a:xfrm>
            <a:off x="8967592" y="2042"/>
            <a:ext cx="3224421" cy="4020664"/>
          </a:xfrm>
          <a:custGeom>
            <a:rect b="b" l="l" r="r" t="t"/>
            <a:pathLst>
              <a:path extrusionOk="0" h="4020664" w="3224421">
                <a:moveTo>
                  <a:pt x="449733" y="0"/>
                </a:moveTo>
                <a:lnTo>
                  <a:pt x="3224421" y="0"/>
                </a:lnTo>
                <a:lnTo>
                  <a:pt x="3224421" y="3933205"/>
                </a:lnTo>
                <a:lnTo>
                  <a:pt x="3087301" y="3968462"/>
                </a:lnTo>
                <a:cubicBezTo>
                  <a:pt x="2920035" y="4002689"/>
                  <a:pt x="2746849" y="4020664"/>
                  <a:pt x="2569464" y="4020664"/>
                </a:cubicBezTo>
                <a:cubicBezTo>
                  <a:pt x="1150388" y="4020664"/>
                  <a:pt x="0" y="2870276"/>
                  <a:pt x="0" y="1451200"/>
                </a:cubicBezTo>
                <a:cubicBezTo>
                  <a:pt x="0" y="919047"/>
                  <a:pt x="161773" y="424677"/>
                  <a:pt x="438824" y="14588"/>
                </a:cubicBezTo>
                <a:close/>
              </a:path>
            </a:pathLst>
          </a:custGeom>
          <a:noFill/>
          <a:ln>
            <a:noFill/>
          </a:ln>
        </p:spPr>
      </p:pic>
      <p:sp>
        <p:nvSpPr>
          <p:cNvPr id="104" name="Google Shape;104;p1"/>
          <p:cNvSpPr txBox="1"/>
          <p:nvPr/>
        </p:nvSpPr>
        <p:spPr>
          <a:xfrm>
            <a:off x="3933440" y="4625565"/>
            <a:ext cx="8172252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Join us for an extra special online magic show this Christmas. All proceeds go towards bringing magic to refugee children in the Middle East and beyond.</a:t>
            </a:r>
            <a:endParaRPr/>
          </a:p>
        </p:txBody>
      </p:sp>
      <p:sp>
        <p:nvSpPr>
          <p:cNvPr id="105" name="Google Shape;105;p1"/>
          <p:cNvSpPr txBox="1"/>
          <p:nvPr/>
        </p:nvSpPr>
        <p:spPr>
          <a:xfrm>
            <a:off x="4181382" y="5359187"/>
            <a:ext cx="713988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Tickets available on Eventbrite.com, search for “Magic for Smiles”</a:t>
            </a:r>
            <a:endParaRPr/>
          </a:p>
        </p:txBody>
      </p:sp>
      <p:sp>
        <p:nvSpPr>
          <p:cNvPr id="106" name="Google Shape;106;p1"/>
          <p:cNvSpPr txBox="1"/>
          <p:nvPr/>
        </p:nvSpPr>
        <p:spPr>
          <a:xfrm>
            <a:off x="3249100" y="5643480"/>
            <a:ext cx="9341204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2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Friday 18 December 2020 6:30 – 7:30pm (UK)</a:t>
            </a:r>
            <a:endParaRPr/>
          </a:p>
        </p:txBody>
      </p:sp>
      <p:sp>
        <p:nvSpPr>
          <p:cNvPr id="107" name="Google Shape;107;p1"/>
          <p:cNvSpPr txBox="1"/>
          <p:nvPr/>
        </p:nvSpPr>
        <p:spPr>
          <a:xfrm>
            <a:off x="4536930" y="6145406"/>
            <a:ext cx="8861323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Magic For Smiles UK Registered Charity Number 1182676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en-GB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	                   magicforsmiles.com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2020-10-31T15:55:44Z</dcterms:created>
  <dc:creator>Sophie Driscoll</dc:creator>
</cp:coreProperties>
</file>